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A95C-51D5-4BC4-890B-8F055DAC4D90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D3AE-B993-4363-8D5A-B9FA6157A37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A95C-51D5-4BC4-890B-8F055DAC4D90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D3AE-B993-4363-8D5A-B9FA6157A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A95C-51D5-4BC4-890B-8F055DAC4D90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D3AE-B993-4363-8D5A-B9FA6157A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A95C-51D5-4BC4-890B-8F055DAC4D90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D3AE-B993-4363-8D5A-B9FA6157A37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A95C-51D5-4BC4-890B-8F055DAC4D90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D3AE-B993-4363-8D5A-B9FA6157A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A95C-51D5-4BC4-890B-8F055DAC4D90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D3AE-B993-4363-8D5A-B9FA6157A37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A95C-51D5-4BC4-890B-8F055DAC4D90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D3AE-B993-4363-8D5A-B9FA6157A37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A95C-51D5-4BC4-890B-8F055DAC4D90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D3AE-B993-4363-8D5A-B9FA6157A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A95C-51D5-4BC4-890B-8F055DAC4D90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D3AE-B993-4363-8D5A-B9FA6157A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A95C-51D5-4BC4-890B-8F055DAC4D90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D3AE-B993-4363-8D5A-B9FA6157A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A95C-51D5-4BC4-890B-8F055DAC4D90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D3AE-B993-4363-8D5A-B9FA6157A37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0DA95C-51D5-4BC4-890B-8F055DAC4D90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EAD3AE-B993-4363-8D5A-B9FA6157A3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2132857"/>
            <a:ext cx="7175351" cy="1512168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«Использование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нетрадиционных техник рисования в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развитии творческих способностей дошкольников»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29000"/>
            <a:ext cx="5353406" cy="378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07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404664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Нетрадиционные техники рисования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2508250" cy="18834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565" y="281228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набрызг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55" y="897925"/>
            <a:ext cx="2752090" cy="190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83824" y="277813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ладошкой, пальчиками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Изобразительные технологии в творческом развитии дошкольников ГБДОУ №1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80203"/>
            <a:ext cx="253365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6459194" y="2812286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свечой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3424465"/>
            <a:ext cx="1701800" cy="25527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4401" y="5988316"/>
            <a:ext cx="232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по мятой бумаге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770" y="3645024"/>
            <a:ext cx="2752090" cy="1904999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45" y="3679126"/>
            <a:ext cx="2752090" cy="190499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28932" y="5803650"/>
            <a:ext cx="282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тампонирование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53183" y="5783650"/>
            <a:ext cx="2933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монотипия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34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зительные технологии в творческом развитии дошкольников ГБДОУ №10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088232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4664"/>
            <a:ext cx="1714500" cy="19481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2492896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мятой бумагой или полиэтиленовым пакетом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5014" y="24836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сырому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усь\Desktop\доклад по изо\клякс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71102"/>
            <a:ext cx="1682373" cy="218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усь\Desktop\доклад по изо\пуантилизм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96882"/>
            <a:ext cx="2694806" cy="188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01307" y="5615597"/>
            <a:ext cx="189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787" y="558324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пуантилизм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437" y="3664531"/>
            <a:ext cx="2684953" cy="19510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4664"/>
            <a:ext cx="2707039" cy="20302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68144" y="2492896"/>
            <a:ext cx="270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штампами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5886" y="5628982"/>
            <a:ext cx="2684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Цветной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граттаж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sz="quarter" idx="13"/>
          </p:nvPr>
        </p:nvSpPr>
        <p:spPr>
          <a:xfrm>
            <a:off x="323850" y="333375"/>
            <a:ext cx="8569325" cy="633571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08720"/>
            <a:ext cx="3744416" cy="3168711"/>
          </a:xfrm>
          <a:prstGeom prst="rect">
            <a:avLst/>
          </a:prstGeom>
        </p:spPr>
      </p:pic>
      <p:sp>
        <p:nvSpPr>
          <p:cNvPr id="2" name="Блок-схема: сохраненные данные 1"/>
          <p:cNvSpPr/>
          <p:nvPr/>
        </p:nvSpPr>
        <p:spPr>
          <a:xfrm>
            <a:off x="3023320" y="136282"/>
            <a:ext cx="6120680" cy="57606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Использование нетрадиционных техник рисования</a:t>
            </a:r>
          </a:p>
        </p:txBody>
      </p:sp>
      <p:sp>
        <p:nvSpPr>
          <p:cNvPr id="3" name="Овал 2"/>
          <p:cNvSpPr/>
          <p:nvPr/>
        </p:nvSpPr>
        <p:spPr>
          <a:xfrm>
            <a:off x="16055" y="421401"/>
            <a:ext cx="3924436" cy="242656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младший дошкольный возраст: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*рисование пальчиками;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оттиск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печатки из картофеля;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*тычок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жесткой полусухой кистью</a:t>
            </a:r>
          </a:p>
        </p:txBody>
      </p:sp>
      <p:sp>
        <p:nvSpPr>
          <p:cNvPr id="4" name="Овал 3"/>
          <p:cNvSpPr/>
          <p:nvPr/>
        </p:nvSpPr>
        <p:spPr>
          <a:xfrm>
            <a:off x="179512" y="3140968"/>
            <a:ext cx="4104456" cy="25204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средний дошкольный возраст: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*оттиск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поролоном;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*оттиск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печатками из ластика;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*восковые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мелки + акварель;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*свеча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 акварель;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*отпечатки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листьев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47342"/>
            <a:ext cx="4176464" cy="252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40163" y="4522667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дошкольный возраст: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трубочкой;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*монотипия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пейзажная;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*печать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трафарету;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*монотипия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предметная;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обычная.</a:t>
            </a:r>
          </a:p>
        </p:txBody>
      </p:sp>
    </p:spTree>
    <p:extLst>
      <p:ext uri="{BB962C8B-B14F-4D97-AF65-F5344CB8AC3E}">
        <p14:creationId xmlns:p14="http://schemas.microsoft.com/office/powerpoint/2010/main" val="1071659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737660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гусь\Desktop\оформление\рисование\0_986b7_92c9797d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01008"/>
            <a:ext cx="4763552" cy="297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37766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206</TotalTime>
  <Words>121</Words>
  <Application>Microsoft Office PowerPoint</Application>
  <PresentationFormat>Экран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«Использование нетрадиционных техник рисования в развитии творческих способностей дошкольников»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инновационных технологий в развитии творческих способностей дошкольников»</dc:title>
  <dc:creator>Татьяна</dc:creator>
  <cp:lastModifiedBy>Татьяна</cp:lastModifiedBy>
  <cp:revision>18</cp:revision>
  <dcterms:created xsi:type="dcterms:W3CDTF">2016-01-14T15:18:52Z</dcterms:created>
  <dcterms:modified xsi:type="dcterms:W3CDTF">2016-07-12T11:50:29Z</dcterms:modified>
</cp:coreProperties>
</file>